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7"/>
  </p:notesMasterIdLst>
  <p:handoutMasterIdLst>
    <p:handoutMasterId r:id="rId18"/>
  </p:handoutMasterIdLst>
  <p:sldIdLst>
    <p:sldId id="256" r:id="rId5"/>
    <p:sldId id="410" r:id="rId6"/>
    <p:sldId id="411" r:id="rId7"/>
    <p:sldId id="412" r:id="rId8"/>
    <p:sldId id="413" r:id="rId9"/>
    <p:sldId id="414" r:id="rId10"/>
    <p:sldId id="415" r:id="rId11"/>
    <p:sldId id="416" r:id="rId12"/>
    <p:sldId id="397" r:id="rId13"/>
    <p:sldId id="418" r:id="rId14"/>
    <p:sldId id="401" r:id="rId15"/>
    <p:sldId id="270" r:id="rId16"/>
  </p:sldIdLst>
  <p:sldSz cx="9906000" cy="6858000" type="A4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12">
          <p15:clr>
            <a:srgbClr val="A4A3A4"/>
          </p15:clr>
        </p15:guide>
        <p15:guide id="2" pos="5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724"/>
    <a:srgbClr val="E62B25"/>
    <a:srgbClr val="F99B1C"/>
    <a:srgbClr val="F18420"/>
    <a:srgbClr val="E78E24"/>
    <a:srgbClr val="FFFF00"/>
    <a:srgbClr val="951A1D"/>
    <a:srgbClr val="921A1D"/>
    <a:srgbClr val="FE7D19"/>
    <a:srgbClr val="90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1218" y="-96"/>
      </p:cViewPr>
      <p:guideLst>
        <p:guide orient="horz" pos="812"/>
        <p:guide pos="558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B1AF22-7741-4AA6-B631-75A90A7C826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B0B469-0C65-46C8-971C-554A800EEBEC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400" dirty="0" smtClean="0">
              <a:latin typeface="Tahoma" pitchFamily="34" charset="0"/>
              <a:ea typeface="Tahoma" pitchFamily="34" charset="0"/>
              <a:cs typeface="Tahoma" pitchFamily="34" charset="0"/>
            </a:rPr>
            <a:t>Реагирование на расширение санкций</a:t>
          </a:r>
          <a:endParaRPr lang="ru-RU" sz="2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B5B9392-775B-47D3-A67C-E7C71B7CCF05}" type="sibTrans" cxnId="{87FB55ED-3CB2-47F7-B483-2AD4890C49E8}">
      <dgm:prSet/>
      <dgm:spPr/>
      <dgm:t>
        <a:bodyPr/>
        <a:lstStyle/>
        <a:p>
          <a:endParaRPr lang="ru-RU"/>
        </a:p>
      </dgm:t>
    </dgm:pt>
    <dgm:pt modelId="{06C4A0A3-E992-4684-B074-FA07932E4CCD}" type="parTrans" cxnId="{87FB55ED-3CB2-47F7-B483-2AD4890C49E8}">
      <dgm:prSet/>
      <dgm:spPr/>
      <dgm:t>
        <a:bodyPr/>
        <a:lstStyle/>
        <a:p>
          <a:endParaRPr lang="ru-RU"/>
        </a:p>
      </dgm:t>
    </dgm:pt>
    <dgm:pt modelId="{6672982A-4569-4906-A765-1A7E97FA9CBD}">
      <dgm:prSet/>
      <dgm:spPr>
        <a:solidFill>
          <a:srgbClr val="C00000"/>
        </a:solidFill>
      </dgm:spPr>
      <dgm:t>
        <a:bodyPr/>
        <a:lstStyle/>
        <a:p>
          <a:r>
            <a:rPr lang="ru-RU" dirty="0" smtClean="0">
              <a:latin typeface="Tahoma" pitchFamily="34" charset="0"/>
              <a:ea typeface="Tahoma" pitchFamily="34" charset="0"/>
              <a:cs typeface="Tahoma" pitchFamily="34" charset="0"/>
            </a:rPr>
            <a:t>Поддержка </a:t>
          </a:r>
          <a:r>
            <a:rPr lang="ru-RU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должнв</a:t>
          </a:r>
          <a:r>
            <a:rPr lang="ru-RU" dirty="0" smtClean="0">
              <a:latin typeface="Tahoma" pitchFamily="34" charset="0"/>
              <a:ea typeface="Tahoma" pitchFamily="34" charset="0"/>
              <a:cs typeface="Tahoma" pitchFamily="34" charset="0"/>
            </a:rPr>
            <a:t> быть направлена на развитие тех видов производств, которые выступают в качестве региональных приоритетов</a:t>
          </a:r>
          <a:endParaRPr lang="ru-RU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85CDDEE-3580-4250-9A9D-DFDDAA3C5467}" type="parTrans" cxnId="{302B2909-FE8A-4B06-883C-722D21C1785C}">
      <dgm:prSet/>
      <dgm:spPr/>
      <dgm:t>
        <a:bodyPr/>
        <a:lstStyle/>
        <a:p>
          <a:endParaRPr lang="ru-RU"/>
        </a:p>
      </dgm:t>
    </dgm:pt>
    <dgm:pt modelId="{B13205C8-46C1-4291-BAB0-743E26925C2A}" type="sibTrans" cxnId="{302B2909-FE8A-4B06-883C-722D21C1785C}">
      <dgm:prSet/>
      <dgm:spPr/>
      <dgm:t>
        <a:bodyPr/>
        <a:lstStyle/>
        <a:p>
          <a:endParaRPr lang="ru-RU"/>
        </a:p>
      </dgm:t>
    </dgm:pt>
    <dgm:pt modelId="{3BF66C12-47DD-4D5C-84FB-68CF7E717974}">
      <dgm:prSet/>
      <dgm:spPr>
        <a:solidFill>
          <a:srgbClr val="C00000"/>
        </a:solidFill>
      </dgm:spPr>
      <dgm:t>
        <a:bodyPr/>
        <a:lstStyle/>
        <a:p>
          <a:r>
            <a:rPr lang="ru-RU" dirty="0" smtClean="0">
              <a:latin typeface="Tahoma" pitchFamily="34" charset="0"/>
              <a:ea typeface="Tahoma" pitchFamily="34" charset="0"/>
              <a:cs typeface="Tahoma" pitchFamily="34" charset="0"/>
            </a:rPr>
            <a:t>Меры поддержки должны быть оперативными</a:t>
          </a:r>
          <a:endParaRPr lang="ru-RU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1FB235E-9475-44C4-B496-8CE95CCC7488}" type="parTrans" cxnId="{063435EE-366D-4695-8A7D-C31163A0A7D8}">
      <dgm:prSet/>
      <dgm:spPr/>
      <dgm:t>
        <a:bodyPr/>
        <a:lstStyle/>
        <a:p>
          <a:endParaRPr lang="ru-RU"/>
        </a:p>
      </dgm:t>
    </dgm:pt>
    <dgm:pt modelId="{DC13248A-6CC8-4254-B07C-C8812E84F456}" type="sibTrans" cxnId="{063435EE-366D-4695-8A7D-C31163A0A7D8}">
      <dgm:prSet/>
      <dgm:spPr/>
      <dgm:t>
        <a:bodyPr/>
        <a:lstStyle/>
        <a:p>
          <a:endParaRPr lang="ru-RU"/>
        </a:p>
      </dgm:t>
    </dgm:pt>
    <dgm:pt modelId="{8515D053-3C5B-45CF-96B6-F7D06137E8CB}">
      <dgm:prSet/>
      <dgm:spPr>
        <a:solidFill>
          <a:srgbClr val="C00000"/>
        </a:solidFill>
      </dgm:spPr>
      <dgm:t>
        <a:bodyPr/>
        <a:lstStyle/>
        <a:p>
          <a:r>
            <a:rPr lang="ru-RU" dirty="0" smtClean="0">
              <a:latin typeface="Tahoma" pitchFamily="34" charset="0"/>
              <a:ea typeface="Tahoma" pitchFamily="34" charset="0"/>
              <a:cs typeface="Tahoma" pitchFamily="34" charset="0"/>
            </a:rPr>
            <a:t>Меры поддержки должны учитывать региональные особенности</a:t>
          </a:r>
          <a:endParaRPr lang="ru-RU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1476383-3B48-4CE9-9B26-668C43271203}" type="parTrans" cxnId="{99192A83-A1C9-48F7-9BEA-6215D63050EA}">
      <dgm:prSet/>
      <dgm:spPr/>
      <dgm:t>
        <a:bodyPr/>
        <a:lstStyle/>
        <a:p>
          <a:endParaRPr lang="ru-RU"/>
        </a:p>
      </dgm:t>
    </dgm:pt>
    <dgm:pt modelId="{686EBD30-4477-43FC-9EF7-801F703A36B2}" type="sibTrans" cxnId="{99192A83-A1C9-48F7-9BEA-6215D63050EA}">
      <dgm:prSet/>
      <dgm:spPr/>
      <dgm:t>
        <a:bodyPr/>
        <a:lstStyle/>
        <a:p>
          <a:endParaRPr lang="ru-RU"/>
        </a:p>
      </dgm:t>
    </dgm:pt>
    <dgm:pt modelId="{373ECB4C-8E5A-401C-B452-43F80CB8247B}">
      <dgm:prSet/>
      <dgm:spPr>
        <a:solidFill>
          <a:srgbClr val="C00000"/>
        </a:solidFill>
      </dgm:spPr>
      <dgm:t>
        <a:bodyPr/>
        <a:lstStyle/>
        <a:p>
          <a:r>
            <a:rPr lang="ru-RU" dirty="0" smtClean="0">
              <a:latin typeface="Tahoma" pitchFamily="34" charset="0"/>
              <a:ea typeface="Tahoma" pitchFamily="34" charset="0"/>
              <a:cs typeface="Tahoma" pitchFamily="34" charset="0"/>
            </a:rPr>
            <a:t>Ответственность регионов за использование мер поддержки</a:t>
          </a:r>
          <a:r>
            <a:rPr lang="ru-RU" dirty="0" smtClean="0"/>
            <a:t> </a:t>
          </a:r>
          <a:endParaRPr lang="ru-RU" dirty="0"/>
        </a:p>
      </dgm:t>
    </dgm:pt>
    <dgm:pt modelId="{A862DC33-F427-4D00-9DD4-8F5079743AF7}" type="parTrans" cxnId="{CA6E113B-6A29-4678-AA38-6DEF9645FB53}">
      <dgm:prSet/>
      <dgm:spPr/>
      <dgm:t>
        <a:bodyPr/>
        <a:lstStyle/>
        <a:p>
          <a:endParaRPr lang="ru-RU"/>
        </a:p>
      </dgm:t>
    </dgm:pt>
    <dgm:pt modelId="{B4A1BA57-BBB4-4051-9FE7-62A8CADF1C0E}" type="sibTrans" cxnId="{CA6E113B-6A29-4678-AA38-6DEF9645FB53}">
      <dgm:prSet/>
      <dgm:spPr/>
      <dgm:t>
        <a:bodyPr/>
        <a:lstStyle/>
        <a:p>
          <a:endParaRPr lang="ru-RU"/>
        </a:p>
      </dgm:t>
    </dgm:pt>
    <dgm:pt modelId="{50B85C4B-1FAB-42CA-B85D-B087AD1A80D3}">
      <dgm:prSet/>
      <dgm:spPr>
        <a:solidFill>
          <a:srgbClr val="C00000"/>
        </a:solidFill>
      </dgm:spPr>
      <dgm:t>
        <a:bodyPr/>
        <a:lstStyle/>
        <a:p>
          <a:r>
            <a:rPr lang="ru-RU" dirty="0" smtClean="0">
              <a:latin typeface="Tahoma" pitchFamily="34" charset="0"/>
              <a:ea typeface="Tahoma" pitchFamily="34" charset="0"/>
              <a:cs typeface="Tahoma" pitchFamily="34" charset="0"/>
            </a:rPr>
            <a:t>Разработка плана эффективности использования выделенных средств</a:t>
          </a:r>
          <a:endParaRPr lang="ru-RU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DDB563F-FEE3-4C7A-B512-38AC898B6B24}" type="parTrans" cxnId="{CC143C6F-8BD5-460D-9992-026A2E2B26A4}">
      <dgm:prSet/>
      <dgm:spPr/>
      <dgm:t>
        <a:bodyPr/>
        <a:lstStyle/>
        <a:p>
          <a:endParaRPr lang="ru-RU"/>
        </a:p>
      </dgm:t>
    </dgm:pt>
    <dgm:pt modelId="{79184F6E-8ABE-4ED8-A7B5-9DFAB75035A4}" type="sibTrans" cxnId="{CC143C6F-8BD5-460D-9992-026A2E2B26A4}">
      <dgm:prSet/>
      <dgm:spPr/>
      <dgm:t>
        <a:bodyPr/>
        <a:lstStyle/>
        <a:p>
          <a:endParaRPr lang="ru-RU"/>
        </a:p>
      </dgm:t>
    </dgm:pt>
    <dgm:pt modelId="{F9083FFC-483E-4F90-BD64-412F290D1EF0}" type="pres">
      <dgm:prSet presAssocID="{5FB1AF22-7741-4AA6-B631-75A90A7C826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5EF4B8-A0AB-42DF-B253-583CE02B4750}" type="pres">
      <dgm:prSet presAssocID="{DEB0B469-0C65-46C8-971C-554A800EEBEC}" presName="root1" presStyleCnt="0"/>
      <dgm:spPr/>
    </dgm:pt>
    <dgm:pt modelId="{3DC6B81D-A75E-4789-9048-FB188C41A641}" type="pres">
      <dgm:prSet presAssocID="{DEB0B469-0C65-46C8-971C-554A800EEBE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03015B-2D3A-4D03-98A5-60C0E112EF71}" type="pres">
      <dgm:prSet presAssocID="{DEB0B469-0C65-46C8-971C-554A800EEBEC}" presName="level2hierChild" presStyleCnt="0"/>
      <dgm:spPr/>
    </dgm:pt>
    <dgm:pt modelId="{29C5FE29-F7BD-4241-AE0D-1DA2B0BEF972}" type="pres">
      <dgm:prSet presAssocID="{41476383-3B48-4CE9-9B26-668C43271203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C8CD1EE4-ECA0-4499-9D45-0900A315F0F4}" type="pres">
      <dgm:prSet presAssocID="{41476383-3B48-4CE9-9B26-668C43271203}" presName="connTx" presStyleLbl="parChTrans1D2" presStyleIdx="0" presStyleCnt="5"/>
      <dgm:spPr/>
      <dgm:t>
        <a:bodyPr/>
        <a:lstStyle/>
        <a:p>
          <a:endParaRPr lang="ru-RU"/>
        </a:p>
      </dgm:t>
    </dgm:pt>
    <dgm:pt modelId="{58E782A6-6F6A-4C67-A3D3-417189F08778}" type="pres">
      <dgm:prSet presAssocID="{8515D053-3C5B-45CF-96B6-F7D06137E8CB}" presName="root2" presStyleCnt="0"/>
      <dgm:spPr/>
    </dgm:pt>
    <dgm:pt modelId="{FCDF69F3-D38A-4C7C-8330-F62B30874721}" type="pres">
      <dgm:prSet presAssocID="{8515D053-3C5B-45CF-96B6-F7D06137E8CB}" presName="LevelTwoTextNode" presStyleLbl="node2" presStyleIdx="0" presStyleCnt="5" custScaleX="1789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37717C-C5AC-4E20-8294-539E3558B062}" type="pres">
      <dgm:prSet presAssocID="{8515D053-3C5B-45CF-96B6-F7D06137E8CB}" presName="level3hierChild" presStyleCnt="0"/>
      <dgm:spPr/>
    </dgm:pt>
    <dgm:pt modelId="{67396C97-B1B6-4175-8364-9FD4A060725F}" type="pres">
      <dgm:prSet presAssocID="{B1FB235E-9475-44C4-B496-8CE95CCC7488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A486B924-A06F-4B8D-AB7B-AD4CF7C4EF3A}" type="pres">
      <dgm:prSet presAssocID="{B1FB235E-9475-44C4-B496-8CE95CCC7488}" presName="connTx" presStyleLbl="parChTrans1D2" presStyleIdx="1" presStyleCnt="5"/>
      <dgm:spPr/>
      <dgm:t>
        <a:bodyPr/>
        <a:lstStyle/>
        <a:p>
          <a:endParaRPr lang="ru-RU"/>
        </a:p>
      </dgm:t>
    </dgm:pt>
    <dgm:pt modelId="{DBB2E6C7-22AC-420B-89B9-0D8EB1624459}" type="pres">
      <dgm:prSet presAssocID="{3BF66C12-47DD-4D5C-84FB-68CF7E717974}" presName="root2" presStyleCnt="0"/>
      <dgm:spPr/>
    </dgm:pt>
    <dgm:pt modelId="{FAB663F1-9AB8-49ED-918F-F4D32FD49A17}" type="pres">
      <dgm:prSet presAssocID="{3BF66C12-47DD-4D5C-84FB-68CF7E717974}" presName="LevelTwoTextNode" presStyleLbl="node2" presStyleIdx="1" presStyleCnt="5" custScaleX="1645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D90BFB-4862-40CC-BE51-B5A66D8B6AD5}" type="pres">
      <dgm:prSet presAssocID="{3BF66C12-47DD-4D5C-84FB-68CF7E717974}" presName="level3hierChild" presStyleCnt="0"/>
      <dgm:spPr/>
    </dgm:pt>
    <dgm:pt modelId="{7BD42114-7F2C-40FF-BFB4-172D04ED33C7}" type="pres">
      <dgm:prSet presAssocID="{185CDDEE-3580-4250-9A9D-DFDDAA3C5467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712963BF-4496-46AF-B2D8-F4B6100414B0}" type="pres">
      <dgm:prSet presAssocID="{185CDDEE-3580-4250-9A9D-DFDDAA3C5467}" presName="connTx" presStyleLbl="parChTrans1D2" presStyleIdx="2" presStyleCnt="5"/>
      <dgm:spPr/>
      <dgm:t>
        <a:bodyPr/>
        <a:lstStyle/>
        <a:p>
          <a:endParaRPr lang="ru-RU"/>
        </a:p>
      </dgm:t>
    </dgm:pt>
    <dgm:pt modelId="{8DB70A4C-40F2-429F-8FB1-D135A7161E8C}" type="pres">
      <dgm:prSet presAssocID="{6672982A-4569-4906-A765-1A7E97FA9CBD}" presName="root2" presStyleCnt="0"/>
      <dgm:spPr/>
    </dgm:pt>
    <dgm:pt modelId="{AE604E57-1167-4D8F-8F9A-0F8A4A46588B}" type="pres">
      <dgm:prSet presAssocID="{6672982A-4569-4906-A765-1A7E97FA9CBD}" presName="LevelTwoTextNode" presStyleLbl="node2" presStyleIdx="2" presStyleCnt="5" custScaleX="2106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01AFF5-8BE2-4B8D-88E2-0ED331786210}" type="pres">
      <dgm:prSet presAssocID="{6672982A-4569-4906-A765-1A7E97FA9CBD}" presName="level3hierChild" presStyleCnt="0"/>
      <dgm:spPr/>
    </dgm:pt>
    <dgm:pt modelId="{DB96E17C-B05F-4D2D-898C-A486DAB45BED}" type="pres">
      <dgm:prSet presAssocID="{A862DC33-F427-4D00-9DD4-8F5079743AF7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17511AAC-6A6A-4AA9-A84B-41D95BBF909E}" type="pres">
      <dgm:prSet presAssocID="{A862DC33-F427-4D00-9DD4-8F5079743AF7}" presName="connTx" presStyleLbl="parChTrans1D2" presStyleIdx="3" presStyleCnt="5"/>
      <dgm:spPr/>
      <dgm:t>
        <a:bodyPr/>
        <a:lstStyle/>
        <a:p>
          <a:endParaRPr lang="ru-RU"/>
        </a:p>
      </dgm:t>
    </dgm:pt>
    <dgm:pt modelId="{FC683BA0-A659-48B6-81E0-62C62CA82AA5}" type="pres">
      <dgm:prSet presAssocID="{373ECB4C-8E5A-401C-B452-43F80CB8247B}" presName="root2" presStyleCnt="0"/>
      <dgm:spPr/>
    </dgm:pt>
    <dgm:pt modelId="{C8C799DB-8549-463D-B1B8-454965AB6150}" type="pres">
      <dgm:prSet presAssocID="{373ECB4C-8E5A-401C-B452-43F80CB8247B}" presName="LevelTwoTextNode" presStyleLbl="node2" presStyleIdx="3" presStyleCnt="5" custScaleX="1963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124A8C-AE6E-4777-8250-68595960765A}" type="pres">
      <dgm:prSet presAssocID="{373ECB4C-8E5A-401C-B452-43F80CB8247B}" presName="level3hierChild" presStyleCnt="0"/>
      <dgm:spPr/>
    </dgm:pt>
    <dgm:pt modelId="{6B573438-8FA5-4C8F-9ED1-F6D73DFC189B}" type="pres">
      <dgm:prSet presAssocID="{EDDB563F-FEE3-4C7A-B512-38AC898B6B24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7602BC0B-14F4-4107-A988-5003A3EBF9C6}" type="pres">
      <dgm:prSet presAssocID="{EDDB563F-FEE3-4C7A-B512-38AC898B6B24}" presName="connTx" presStyleLbl="parChTrans1D2" presStyleIdx="4" presStyleCnt="5"/>
      <dgm:spPr/>
      <dgm:t>
        <a:bodyPr/>
        <a:lstStyle/>
        <a:p>
          <a:endParaRPr lang="ru-RU"/>
        </a:p>
      </dgm:t>
    </dgm:pt>
    <dgm:pt modelId="{88C71DA4-EF12-4DCC-A1E6-4B32BFA8B40F}" type="pres">
      <dgm:prSet presAssocID="{50B85C4B-1FAB-42CA-B85D-B087AD1A80D3}" presName="root2" presStyleCnt="0"/>
      <dgm:spPr/>
    </dgm:pt>
    <dgm:pt modelId="{2531307C-955D-40CE-84B3-99387C6DF65D}" type="pres">
      <dgm:prSet presAssocID="{50B85C4B-1FAB-42CA-B85D-B087AD1A80D3}" presName="LevelTwoTextNode" presStyleLbl="node2" presStyleIdx="4" presStyleCnt="5" custScaleX="1564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A7DA5E-5814-4F76-B3B8-50CCCCB1AD90}" type="pres">
      <dgm:prSet presAssocID="{50B85C4B-1FAB-42CA-B85D-B087AD1A80D3}" presName="level3hierChild" presStyleCnt="0"/>
      <dgm:spPr/>
    </dgm:pt>
  </dgm:ptLst>
  <dgm:cxnLst>
    <dgm:cxn modelId="{2EE03612-ACEC-45E5-9666-35E1A923D454}" type="presOf" srcId="{185CDDEE-3580-4250-9A9D-DFDDAA3C5467}" destId="{7BD42114-7F2C-40FF-BFB4-172D04ED33C7}" srcOrd="0" destOrd="0" presId="urn:microsoft.com/office/officeart/2008/layout/HorizontalMultiLevelHierarchy"/>
    <dgm:cxn modelId="{7D9E8605-D05B-4867-A384-01F07F10CF1E}" type="presOf" srcId="{A862DC33-F427-4D00-9DD4-8F5079743AF7}" destId="{17511AAC-6A6A-4AA9-A84B-41D95BBF909E}" srcOrd="1" destOrd="0" presId="urn:microsoft.com/office/officeart/2008/layout/HorizontalMultiLevelHierarchy"/>
    <dgm:cxn modelId="{DD960ECA-6BF1-47F5-962F-ED7A8A64FFF8}" type="presOf" srcId="{50B85C4B-1FAB-42CA-B85D-B087AD1A80D3}" destId="{2531307C-955D-40CE-84B3-99387C6DF65D}" srcOrd="0" destOrd="0" presId="urn:microsoft.com/office/officeart/2008/layout/HorizontalMultiLevelHierarchy"/>
    <dgm:cxn modelId="{E7475EBA-B9CB-484F-B62B-225094F38F3B}" type="presOf" srcId="{6672982A-4569-4906-A765-1A7E97FA9CBD}" destId="{AE604E57-1167-4D8F-8F9A-0F8A4A46588B}" srcOrd="0" destOrd="0" presId="urn:microsoft.com/office/officeart/2008/layout/HorizontalMultiLevelHierarchy"/>
    <dgm:cxn modelId="{1987AA54-C017-4AE3-84ED-621ECD485EDE}" type="presOf" srcId="{3BF66C12-47DD-4D5C-84FB-68CF7E717974}" destId="{FAB663F1-9AB8-49ED-918F-F4D32FD49A17}" srcOrd="0" destOrd="0" presId="urn:microsoft.com/office/officeart/2008/layout/HorizontalMultiLevelHierarchy"/>
    <dgm:cxn modelId="{45369066-A700-47F4-A47D-DE9B22F7D6BE}" type="presOf" srcId="{41476383-3B48-4CE9-9B26-668C43271203}" destId="{C8CD1EE4-ECA0-4499-9D45-0900A315F0F4}" srcOrd="1" destOrd="0" presId="urn:microsoft.com/office/officeart/2008/layout/HorizontalMultiLevelHierarchy"/>
    <dgm:cxn modelId="{99192A83-A1C9-48F7-9BEA-6215D63050EA}" srcId="{DEB0B469-0C65-46C8-971C-554A800EEBEC}" destId="{8515D053-3C5B-45CF-96B6-F7D06137E8CB}" srcOrd="0" destOrd="0" parTransId="{41476383-3B48-4CE9-9B26-668C43271203}" sibTransId="{686EBD30-4477-43FC-9EF7-801F703A36B2}"/>
    <dgm:cxn modelId="{B05A753F-F4B9-47F2-B4C8-F521210940DE}" type="presOf" srcId="{8515D053-3C5B-45CF-96B6-F7D06137E8CB}" destId="{FCDF69F3-D38A-4C7C-8330-F62B30874721}" srcOrd="0" destOrd="0" presId="urn:microsoft.com/office/officeart/2008/layout/HorizontalMultiLevelHierarchy"/>
    <dgm:cxn modelId="{CC143C6F-8BD5-460D-9992-026A2E2B26A4}" srcId="{DEB0B469-0C65-46C8-971C-554A800EEBEC}" destId="{50B85C4B-1FAB-42CA-B85D-B087AD1A80D3}" srcOrd="4" destOrd="0" parTransId="{EDDB563F-FEE3-4C7A-B512-38AC898B6B24}" sibTransId="{79184F6E-8ABE-4ED8-A7B5-9DFAB75035A4}"/>
    <dgm:cxn modelId="{9E715010-70AA-4F7E-B24E-EBD7345BCA15}" type="presOf" srcId="{EDDB563F-FEE3-4C7A-B512-38AC898B6B24}" destId="{6B573438-8FA5-4C8F-9ED1-F6D73DFC189B}" srcOrd="0" destOrd="0" presId="urn:microsoft.com/office/officeart/2008/layout/HorizontalMultiLevelHierarchy"/>
    <dgm:cxn modelId="{063435EE-366D-4695-8A7D-C31163A0A7D8}" srcId="{DEB0B469-0C65-46C8-971C-554A800EEBEC}" destId="{3BF66C12-47DD-4D5C-84FB-68CF7E717974}" srcOrd="1" destOrd="0" parTransId="{B1FB235E-9475-44C4-B496-8CE95CCC7488}" sibTransId="{DC13248A-6CC8-4254-B07C-C8812E84F456}"/>
    <dgm:cxn modelId="{D5BF504A-8F6E-4352-8B31-3C60A4424F34}" type="presOf" srcId="{DEB0B469-0C65-46C8-971C-554A800EEBEC}" destId="{3DC6B81D-A75E-4789-9048-FB188C41A641}" srcOrd="0" destOrd="0" presId="urn:microsoft.com/office/officeart/2008/layout/HorizontalMultiLevelHierarchy"/>
    <dgm:cxn modelId="{AB7E5BB2-D1D2-4702-8E88-94BE794EA905}" type="presOf" srcId="{373ECB4C-8E5A-401C-B452-43F80CB8247B}" destId="{C8C799DB-8549-463D-B1B8-454965AB6150}" srcOrd="0" destOrd="0" presId="urn:microsoft.com/office/officeart/2008/layout/HorizontalMultiLevelHierarchy"/>
    <dgm:cxn modelId="{87FB55ED-3CB2-47F7-B483-2AD4890C49E8}" srcId="{5FB1AF22-7741-4AA6-B631-75A90A7C8266}" destId="{DEB0B469-0C65-46C8-971C-554A800EEBEC}" srcOrd="0" destOrd="0" parTransId="{06C4A0A3-E992-4684-B074-FA07932E4CCD}" sibTransId="{9B5B9392-775B-47D3-A67C-E7C71B7CCF05}"/>
    <dgm:cxn modelId="{0AFBBC4C-3402-4B9A-A61F-F76B1A1F2F8B}" type="presOf" srcId="{EDDB563F-FEE3-4C7A-B512-38AC898B6B24}" destId="{7602BC0B-14F4-4107-A988-5003A3EBF9C6}" srcOrd="1" destOrd="0" presId="urn:microsoft.com/office/officeart/2008/layout/HorizontalMultiLevelHierarchy"/>
    <dgm:cxn modelId="{A16DEEF4-9AAD-41F4-AB35-7360CE9E639B}" type="presOf" srcId="{41476383-3B48-4CE9-9B26-668C43271203}" destId="{29C5FE29-F7BD-4241-AE0D-1DA2B0BEF972}" srcOrd="0" destOrd="0" presId="urn:microsoft.com/office/officeart/2008/layout/HorizontalMultiLevelHierarchy"/>
    <dgm:cxn modelId="{9CFADEA5-A6FE-407A-B4BD-90C333A8A015}" type="presOf" srcId="{B1FB235E-9475-44C4-B496-8CE95CCC7488}" destId="{67396C97-B1B6-4175-8364-9FD4A060725F}" srcOrd="0" destOrd="0" presId="urn:microsoft.com/office/officeart/2008/layout/HorizontalMultiLevelHierarchy"/>
    <dgm:cxn modelId="{69E46EC4-86FC-4DC6-B60C-6EBCC6CC1CB2}" type="presOf" srcId="{185CDDEE-3580-4250-9A9D-DFDDAA3C5467}" destId="{712963BF-4496-46AF-B2D8-F4B6100414B0}" srcOrd="1" destOrd="0" presId="urn:microsoft.com/office/officeart/2008/layout/HorizontalMultiLevelHierarchy"/>
    <dgm:cxn modelId="{CA6E113B-6A29-4678-AA38-6DEF9645FB53}" srcId="{DEB0B469-0C65-46C8-971C-554A800EEBEC}" destId="{373ECB4C-8E5A-401C-B452-43F80CB8247B}" srcOrd="3" destOrd="0" parTransId="{A862DC33-F427-4D00-9DD4-8F5079743AF7}" sibTransId="{B4A1BA57-BBB4-4051-9FE7-62A8CADF1C0E}"/>
    <dgm:cxn modelId="{9D8051DB-A942-4E8C-8A9F-A4A2A600F3E8}" type="presOf" srcId="{A862DC33-F427-4D00-9DD4-8F5079743AF7}" destId="{DB96E17C-B05F-4D2D-898C-A486DAB45BED}" srcOrd="0" destOrd="0" presId="urn:microsoft.com/office/officeart/2008/layout/HorizontalMultiLevelHierarchy"/>
    <dgm:cxn modelId="{1322DC2E-BD7E-45AD-B9FA-C50AA75F954F}" type="presOf" srcId="{B1FB235E-9475-44C4-B496-8CE95CCC7488}" destId="{A486B924-A06F-4B8D-AB7B-AD4CF7C4EF3A}" srcOrd="1" destOrd="0" presId="urn:microsoft.com/office/officeart/2008/layout/HorizontalMultiLevelHierarchy"/>
    <dgm:cxn modelId="{C96CC4F3-C68C-42E6-B7FC-EC21738426F5}" type="presOf" srcId="{5FB1AF22-7741-4AA6-B631-75A90A7C8266}" destId="{F9083FFC-483E-4F90-BD64-412F290D1EF0}" srcOrd="0" destOrd="0" presId="urn:microsoft.com/office/officeart/2008/layout/HorizontalMultiLevelHierarchy"/>
    <dgm:cxn modelId="{302B2909-FE8A-4B06-883C-722D21C1785C}" srcId="{DEB0B469-0C65-46C8-971C-554A800EEBEC}" destId="{6672982A-4569-4906-A765-1A7E97FA9CBD}" srcOrd="2" destOrd="0" parTransId="{185CDDEE-3580-4250-9A9D-DFDDAA3C5467}" sibTransId="{B13205C8-46C1-4291-BAB0-743E26925C2A}"/>
    <dgm:cxn modelId="{5A54B86C-B6C7-4869-A718-F5B08376910A}" type="presParOf" srcId="{F9083FFC-483E-4F90-BD64-412F290D1EF0}" destId="{0E5EF4B8-A0AB-42DF-B253-583CE02B4750}" srcOrd="0" destOrd="0" presId="urn:microsoft.com/office/officeart/2008/layout/HorizontalMultiLevelHierarchy"/>
    <dgm:cxn modelId="{000C7DBC-039B-4F63-8109-2C0E07A21BBF}" type="presParOf" srcId="{0E5EF4B8-A0AB-42DF-B253-583CE02B4750}" destId="{3DC6B81D-A75E-4789-9048-FB188C41A641}" srcOrd="0" destOrd="0" presId="urn:microsoft.com/office/officeart/2008/layout/HorizontalMultiLevelHierarchy"/>
    <dgm:cxn modelId="{B056A6A9-06B1-4199-BF60-B77B5AE34D12}" type="presParOf" srcId="{0E5EF4B8-A0AB-42DF-B253-583CE02B4750}" destId="{E903015B-2D3A-4D03-98A5-60C0E112EF71}" srcOrd="1" destOrd="0" presId="urn:microsoft.com/office/officeart/2008/layout/HorizontalMultiLevelHierarchy"/>
    <dgm:cxn modelId="{98473183-FE76-4B5B-B8B3-6AB029F61C39}" type="presParOf" srcId="{E903015B-2D3A-4D03-98A5-60C0E112EF71}" destId="{29C5FE29-F7BD-4241-AE0D-1DA2B0BEF972}" srcOrd="0" destOrd="0" presId="urn:microsoft.com/office/officeart/2008/layout/HorizontalMultiLevelHierarchy"/>
    <dgm:cxn modelId="{C3135185-196C-447F-8BF4-61739218F5E1}" type="presParOf" srcId="{29C5FE29-F7BD-4241-AE0D-1DA2B0BEF972}" destId="{C8CD1EE4-ECA0-4499-9D45-0900A315F0F4}" srcOrd="0" destOrd="0" presId="urn:microsoft.com/office/officeart/2008/layout/HorizontalMultiLevelHierarchy"/>
    <dgm:cxn modelId="{D3B751B8-0FF7-42CE-A81C-9F8C436D0228}" type="presParOf" srcId="{E903015B-2D3A-4D03-98A5-60C0E112EF71}" destId="{58E782A6-6F6A-4C67-A3D3-417189F08778}" srcOrd="1" destOrd="0" presId="urn:microsoft.com/office/officeart/2008/layout/HorizontalMultiLevelHierarchy"/>
    <dgm:cxn modelId="{BCAC3C08-F4DF-4A93-8B96-109B51DB52F9}" type="presParOf" srcId="{58E782A6-6F6A-4C67-A3D3-417189F08778}" destId="{FCDF69F3-D38A-4C7C-8330-F62B30874721}" srcOrd="0" destOrd="0" presId="urn:microsoft.com/office/officeart/2008/layout/HorizontalMultiLevelHierarchy"/>
    <dgm:cxn modelId="{AC5C67F0-B52B-450A-A9A0-7755A3089601}" type="presParOf" srcId="{58E782A6-6F6A-4C67-A3D3-417189F08778}" destId="{AD37717C-C5AC-4E20-8294-539E3558B062}" srcOrd="1" destOrd="0" presId="urn:microsoft.com/office/officeart/2008/layout/HorizontalMultiLevelHierarchy"/>
    <dgm:cxn modelId="{7FD01802-8955-4F07-8EDE-0256BBC290B9}" type="presParOf" srcId="{E903015B-2D3A-4D03-98A5-60C0E112EF71}" destId="{67396C97-B1B6-4175-8364-9FD4A060725F}" srcOrd="2" destOrd="0" presId="urn:microsoft.com/office/officeart/2008/layout/HorizontalMultiLevelHierarchy"/>
    <dgm:cxn modelId="{B690C587-5645-4043-BDDF-91C3C5379009}" type="presParOf" srcId="{67396C97-B1B6-4175-8364-9FD4A060725F}" destId="{A486B924-A06F-4B8D-AB7B-AD4CF7C4EF3A}" srcOrd="0" destOrd="0" presId="urn:microsoft.com/office/officeart/2008/layout/HorizontalMultiLevelHierarchy"/>
    <dgm:cxn modelId="{9C840309-DA21-4AFE-B20D-4CE723EEF14E}" type="presParOf" srcId="{E903015B-2D3A-4D03-98A5-60C0E112EF71}" destId="{DBB2E6C7-22AC-420B-89B9-0D8EB1624459}" srcOrd="3" destOrd="0" presId="urn:microsoft.com/office/officeart/2008/layout/HorizontalMultiLevelHierarchy"/>
    <dgm:cxn modelId="{1F67C798-7580-471D-B418-8749475A9B27}" type="presParOf" srcId="{DBB2E6C7-22AC-420B-89B9-0D8EB1624459}" destId="{FAB663F1-9AB8-49ED-918F-F4D32FD49A17}" srcOrd="0" destOrd="0" presId="urn:microsoft.com/office/officeart/2008/layout/HorizontalMultiLevelHierarchy"/>
    <dgm:cxn modelId="{36B3BF9E-07F1-41BD-A064-83B93E4BCF35}" type="presParOf" srcId="{DBB2E6C7-22AC-420B-89B9-0D8EB1624459}" destId="{1CD90BFB-4862-40CC-BE51-B5A66D8B6AD5}" srcOrd="1" destOrd="0" presId="urn:microsoft.com/office/officeart/2008/layout/HorizontalMultiLevelHierarchy"/>
    <dgm:cxn modelId="{E191D4AE-E8BE-4B23-B367-B2200EB4FA12}" type="presParOf" srcId="{E903015B-2D3A-4D03-98A5-60C0E112EF71}" destId="{7BD42114-7F2C-40FF-BFB4-172D04ED33C7}" srcOrd="4" destOrd="0" presId="urn:microsoft.com/office/officeart/2008/layout/HorizontalMultiLevelHierarchy"/>
    <dgm:cxn modelId="{02D87491-6C77-451D-AC5D-36886DA406C9}" type="presParOf" srcId="{7BD42114-7F2C-40FF-BFB4-172D04ED33C7}" destId="{712963BF-4496-46AF-B2D8-F4B6100414B0}" srcOrd="0" destOrd="0" presId="urn:microsoft.com/office/officeart/2008/layout/HorizontalMultiLevelHierarchy"/>
    <dgm:cxn modelId="{DFDED4C5-6821-4932-AE77-0E2DA0DBD611}" type="presParOf" srcId="{E903015B-2D3A-4D03-98A5-60C0E112EF71}" destId="{8DB70A4C-40F2-429F-8FB1-D135A7161E8C}" srcOrd="5" destOrd="0" presId="urn:microsoft.com/office/officeart/2008/layout/HorizontalMultiLevelHierarchy"/>
    <dgm:cxn modelId="{966179EB-10B7-41B0-9D68-185E00311DD1}" type="presParOf" srcId="{8DB70A4C-40F2-429F-8FB1-D135A7161E8C}" destId="{AE604E57-1167-4D8F-8F9A-0F8A4A46588B}" srcOrd="0" destOrd="0" presId="urn:microsoft.com/office/officeart/2008/layout/HorizontalMultiLevelHierarchy"/>
    <dgm:cxn modelId="{59017624-49E1-4082-9B05-F22F185F3998}" type="presParOf" srcId="{8DB70A4C-40F2-429F-8FB1-D135A7161E8C}" destId="{3101AFF5-8BE2-4B8D-88E2-0ED331786210}" srcOrd="1" destOrd="0" presId="urn:microsoft.com/office/officeart/2008/layout/HorizontalMultiLevelHierarchy"/>
    <dgm:cxn modelId="{40FE7E34-7E44-41F9-A174-A8C872A19074}" type="presParOf" srcId="{E903015B-2D3A-4D03-98A5-60C0E112EF71}" destId="{DB96E17C-B05F-4D2D-898C-A486DAB45BED}" srcOrd="6" destOrd="0" presId="urn:microsoft.com/office/officeart/2008/layout/HorizontalMultiLevelHierarchy"/>
    <dgm:cxn modelId="{F89035DB-DFEF-4B9D-AAE9-C8B7BD132F98}" type="presParOf" srcId="{DB96E17C-B05F-4D2D-898C-A486DAB45BED}" destId="{17511AAC-6A6A-4AA9-A84B-41D95BBF909E}" srcOrd="0" destOrd="0" presId="urn:microsoft.com/office/officeart/2008/layout/HorizontalMultiLevelHierarchy"/>
    <dgm:cxn modelId="{8EC8530D-98E8-4027-92E7-603F7797F7CF}" type="presParOf" srcId="{E903015B-2D3A-4D03-98A5-60C0E112EF71}" destId="{FC683BA0-A659-48B6-81E0-62C62CA82AA5}" srcOrd="7" destOrd="0" presId="urn:microsoft.com/office/officeart/2008/layout/HorizontalMultiLevelHierarchy"/>
    <dgm:cxn modelId="{6A82BE89-845E-47AE-AE81-B336C9ECC0F4}" type="presParOf" srcId="{FC683BA0-A659-48B6-81E0-62C62CA82AA5}" destId="{C8C799DB-8549-463D-B1B8-454965AB6150}" srcOrd="0" destOrd="0" presId="urn:microsoft.com/office/officeart/2008/layout/HorizontalMultiLevelHierarchy"/>
    <dgm:cxn modelId="{6974625B-9CF7-4854-B7BD-83F13427D97E}" type="presParOf" srcId="{FC683BA0-A659-48B6-81E0-62C62CA82AA5}" destId="{0E124A8C-AE6E-4777-8250-68595960765A}" srcOrd="1" destOrd="0" presId="urn:microsoft.com/office/officeart/2008/layout/HorizontalMultiLevelHierarchy"/>
    <dgm:cxn modelId="{3DA58211-4330-4634-9C42-22AD4A4915A0}" type="presParOf" srcId="{E903015B-2D3A-4D03-98A5-60C0E112EF71}" destId="{6B573438-8FA5-4C8F-9ED1-F6D73DFC189B}" srcOrd="8" destOrd="0" presId="urn:microsoft.com/office/officeart/2008/layout/HorizontalMultiLevelHierarchy"/>
    <dgm:cxn modelId="{101C6CB5-A3CC-49DB-9672-14F990558281}" type="presParOf" srcId="{6B573438-8FA5-4C8F-9ED1-F6D73DFC189B}" destId="{7602BC0B-14F4-4107-A988-5003A3EBF9C6}" srcOrd="0" destOrd="0" presId="urn:microsoft.com/office/officeart/2008/layout/HorizontalMultiLevelHierarchy"/>
    <dgm:cxn modelId="{B1B8BE9A-63AF-417E-A969-0CF01E3EFDE6}" type="presParOf" srcId="{E903015B-2D3A-4D03-98A5-60C0E112EF71}" destId="{88C71DA4-EF12-4DCC-A1E6-4B32BFA8B40F}" srcOrd="9" destOrd="0" presId="urn:microsoft.com/office/officeart/2008/layout/HorizontalMultiLevelHierarchy"/>
    <dgm:cxn modelId="{39603036-050D-4AF6-A80D-7EA987F3B65B}" type="presParOf" srcId="{88C71DA4-EF12-4DCC-A1E6-4B32BFA8B40F}" destId="{2531307C-955D-40CE-84B3-99387C6DF65D}" srcOrd="0" destOrd="0" presId="urn:microsoft.com/office/officeart/2008/layout/HorizontalMultiLevelHierarchy"/>
    <dgm:cxn modelId="{CB913C91-9150-4BA2-889D-322EB6A997F4}" type="presParOf" srcId="{88C71DA4-EF12-4DCC-A1E6-4B32BFA8B40F}" destId="{33A7DA5E-5814-4F76-B3B8-50CCCCB1AD90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B1C893-2DC5-4FBA-9ADB-7180727E01C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76A528-52E8-43E5-B49E-CE7559A6B36F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/>
            <a:t>Создание Штаба ситуационного реагирования</a:t>
          </a:r>
          <a:endParaRPr lang="ru-RU" dirty="0"/>
        </a:p>
      </dgm:t>
    </dgm:pt>
    <dgm:pt modelId="{366AF276-3E64-4F17-8A36-4607D31E2C24}" type="parTrans" cxnId="{D7824831-1636-44CD-BB9D-252754A587AE}">
      <dgm:prSet/>
      <dgm:spPr/>
      <dgm:t>
        <a:bodyPr/>
        <a:lstStyle/>
        <a:p>
          <a:endParaRPr lang="ru-RU"/>
        </a:p>
      </dgm:t>
    </dgm:pt>
    <dgm:pt modelId="{195C126A-6C18-4852-BD34-1B566185F12E}" type="sibTrans" cxnId="{D7824831-1636-44CD-BB9D-252754A587AE}">
      <dgm:prSet/>
      <dgm:spPr/>
      <dgm:t>
        <a:bodyPr/>
        <a:lstStyle/>
        <a:p>
          <a:endParaRPr lang="ru-RU"/>
        </a:p>
      </dgm:t>
    </dgm:pt>
    <dgm:pt modelId="{BEA3B443-330D-4CDD-AFDB-77DF1E2950BD}">
      <dgm:prSet phldrT="[Текст]"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ru-RU" sz="1800" dirty="0" smtClean="0">
              <a:solidFill>
                <a:schemeClr val="bg1">
                  <a:lumMod val="95000"/>
                </a:schemeClr>
              </a:solidFill>
            </a:rPr>
            <a:t>Экспертно-аналитическое сообщество представителей власти, образовательных организаций и бизнеса</a:t>
          </a:r>
          <a:endParaRPr lang="ru-RU" sz="1800" dirty="0">
            <a:solidFill>
              <a:schemeClr val="bg1">
                <a:lumMod val="95000"/>
              </a:schemeClr>
            </a:solidFill>
          </a:endParaRPr>
        </a:p>
      </dgm:t>
    </dgm:pt>
    <dgm:pt modelId="{1C1A1DE9-3FA4-4EFA-8071-E9D3E2855122}" type="parTrans" cxnId="{15B42FD6-0EB5-492C-86D8-1FCBDE8FC952}">
      <dgm:prSet/>
      <dgm:spPr/>
      <dgm:t>
        <a:bodyPr/>
        <a:lstStyle/>
        <a:p>
          <a:endParaRPr lang="ru-RU"/>
        </a:p>
      </dgm:t>
    </dgm:pt>
    <dgm:pt modelId="{26EF31E4-D016-4436-837E-B8199DC95877}" type="sibTrans" cxnId="{15B42FD6-0EB5-492C-86D8-1FCBDE8FC952}">
      <dgm:prSet/>
      <dgm:spPr/>
      <dgm:t>
        <a:bodyPr/>
        <a:lstStyle/>
        <a:p>
          <a:endParaRPr lang="ru-RU"/>
        </a:p>
      </dgm:t>
    </dgm:pt>
    <dgm:pt modelId="{676FDC6D-E4EE-445A-9194-548423FCD2BE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Разработка и реализация дисциплин вариативной части, учитывающих современные социально-экономические реалии </a:t>
          </a:r>
          <a:endParaRPr lang="ru-RU" sz="1800" dirty="0">
            <a:solidFill>
              <a:schemeClr val="bg1"/>
            </a:solidFill>
          </a:endParaRPr>
        </a:p>
      </dgm:t>
    </dgm:pt>
    <dgm:pt modelId="{BBF0420A-6289-4782-B12C-7AF09C5DE024}" type="parTrans" cxnId="{A64F5520-DCC9-49B4-83EE-4FF87EE54AF0}">
      <dgm:prSet/>
      <dgm:spPr/>
      <dgm:t>
        <a:bodyPr/>
        <a:lstStyle/>
        <a:p>
          <a:endParaRPr lang="ru-RU"/>
        </a:p>
      </dgm:t>
    </dgm:pt>
    <dgm:pt modelId="{E1910B7F-3821-47D4-96F5-F0B8F7DD6897}" type="sibTrans" cxnId="{A64F5520-DCC9-49B4-83EE-4FF87EE54AF0}">
      <dgm:prSet/>
      <dgm:spPr/>
      <dgm:t>
        <a:bodyPr/>
        <a:lstStyle/>
        <a:p>
          <a:endParaRPr lang="ru-RU"/>
        </a:p>
      </dgm:t>
    </dgm:pt>
    <dgm:pt modelId="{37EB7AB3-2394-4DAA-9D91-AB13F8DB8777}">
      <dgm:prSet/>
      <dgm:spPr>
        <a:solidFill>
          <a:srgbClr val="C00000"/>
        </a:solidFill>
      </dgm:spPr>
      <dgm:t>
        <a:bodyPr/>
        <a:lstStyle/>
        <a:p>
          <a:r>
            <a:rPr lang="ru-RU" dirty="0" smtClean="0"/>
            <a:t>Оперативное изменение образовательных программ</a:t>
          </a:r>
          <a:endParaRPr lang="ru-RU" dirty="0"/>
        </a:p>
      </dgm:t>
    </dgm:pt>
    <dgm:pt modelId="{7195B527-ADF4-44B0-B7F6-85DB49133939}" type="sibTrans" cxnId="{D3D0E6FD-28BC-4678-8639-FD1BF2E4234B}">
      <dgm:prSet/>
      <dgm:spPr/>
      <dgm:t>
        <a:bodyPr/>
        <a:lstStyle/>
        <a:p>
          <a:endParaRPr lang="ru-RU"/>
        </a:p>
      </dgm:t>
    </dgm:pt>
    <dgm:pt modelId="{E039DEB0-6B47-4F6B-A21A-84123AB62D81}" type="parTrans" cxnId="{D3D0E6FD-28BC-4678-8639-FD1BF2E4234B}">
      <dgm:prSet/>
      <dgm:spPr/>
      <dgm:t>
        <a:bodyPr/>
        <a:lstStyle/>
        <a:p>
          <a:endParaRPr lang="ru-RU"/>
        </a:p>
      </dgm:t>
    </dgm:pt>
    <dgm:pt modelId="{B4C6EE7A-ED9F-44AC-9FD5-2E363FB87E1E}" type="pres">
      <dgm:prSet presAssocID="{72B1C893-2DC5-4FBA-9ADB-7180727E01C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49541B8-915C-4B25-A607-F54DDC395294}" type="pres">
      <dgm:prSet presAssocID="{0976A528-52E8-43E5-B49E-CE7559A6B36F}" presName="linNode" presStyleCnt="0"/>
      <dgm:spPr/>
    </dgm:pt>
    <dgm:pt modelId="{C03801F8-FBDA-47AC-8223-29F493F02513}" type="pres">
      <dgm:prSet presAssocID="{0976A528-52E8-43E5-B49E-CE7559A6B36F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3912D4-6D3F-4A42-8740-312D893F7AC9}" type="pres">
      <dgm:prSet presAssocID="{0976A528-52E8-43E5-B49E-CE7559A6B36F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D3A2B-5657-47A6-875D-196C5CC4E254}" type="pres">
      <dgm:prSet presAssocID="{195C126A-6C18-4852-BD34-1B566185F12E}" presName="spacing" presStyleCnt="0"/>
      <dgm:spPr/>
    </dgm:pt>
    <dgm:pt modelId="{5A296DC1-01B8-4A0A-A017-440E0E9943FD}" type="pres">
      <dgm:prSet presAssocID="{37EB7AB3-2394-4DAA-9D91-AB13F8DB8777}" presName="linNode" presStyleCnt="0"/>
      <dgm:spPr/>
    </dgm:pt>
    <dgm:pt modelId="{0F65ABEE-3FE4-48A6-A68B-4439BD450EF3}" type="pres">
      <dgm:prSet presAssocID="{37EB7AB3-2394-4DAA-9D91-AB13F8DB8777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CC407-547C-4444-80C9-B711205F703E}" type="pres">
      <dgm:prSet presAssocID="{37EB7AB3-2394-4DAA-9D91-AB13F8DB8777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4F5520-DCC9-49B4-83EE-4FF87EE54AF0}" srcId="{37EB7AB3-2394-4DAA-9D91-AB13F8DB8777}" destId="{676FDC6D-E4EE-445A-9194-548423FCD2BE}" srcOrd="0" destOrd="0" parTransId="{BBF0420A-6289-4782-B12C-7AF09C5DE024}" sibTransId="{E1910B7F-3821-47D4-96F5-F0B8F7DD6897}"/>
    <dgm:cxn modelId="{8F874DD4-8BE9-46BD-A9EA-912660CC69B8}" type="presOf" srcId="{676FDC6D-E4EE-445A-9194-548423FCD2BE}" destId="{51FCC407-547C-4444-80C9-B711205F703E}" srcOrd="0" destOrd="0" presId="urn:microsoft.com/office/officeart/2005/8/layout/vList6"/>
    <dgm:cxn modelId="{2B2E0AA3-1934-413E-BE77-ABD61982A292}" type="presOf" srcId="{0976A528-52E8-43E5-B49E-CE7559A6B36F}" destId="{C03801F8-FBDA-47AC-8223-29F493F02513}" srcOrd="0" destOrd="0" presId="urn:microsoft.com/office/officeart/2005/8/layout/vList6"/>
    <dgm:cxn modelId="{4EC13F3D-B5D5-42C4-931B-51CF143C400D}" type="presOf" srcId="{37EB7AB3-2394-4DAA-9D91-AB13F8DB8777}" destId="{0F65ABEE-3FE4-48A6-A68B-4439BD450EF3}" srcOrd="0" destOrd="0" presId="urn:microsoft.com/office/officeart/2005/8/layout/vList6"/>
    <dgm:cxn modelId="{D7824831-1636-44CD-BB9D-252754A587AE}" srcId="{72B1C893-2DC5-4FBA-9ADB-7180727E01C8}" destId="{0976A528-52E8-43E5-B49E-CE7559A6B36F}" srcOrd="0" destOrd="0" parTransId="{366AF276-3E64-4F17-8A36-4607D31E2C24}" sibTransId="{195C126A-6C18-4852-BD34-1B566185F12E}"/>
    <dgm:cxn modelId="{B8F33581-509F-4DBC-8B46-615E0693DEA3}" type="presOf" srcId="{72B1C893-2DC5-4FBA-9ADB-7180727E01C8}" destId="{B4C6EE7A-ED9F-44AC-9FD5-2E363FB87E1E}" srcOrd="0" destOrd="0" presId="urn:microsoft.com/office/officeart/2005/8/layout/vList6"/>
    <dgm:cxn modelId="{30F46F2D-C5D0-460F-AFCB-41D4594546DE}" type="presOf" srcId="{BEA3B443-330D-4CDD-AFDB-77DF1E2950BD}" destId="{FD3912D4-6D3F-4A42-8740-312D893F7AC9}" srcOrd="0" destOrd="0" presId="urn:microsoft.com/office/officeart/2005/8/layout/vList6"/>
    <dgm:cxn modelId="{D3D0E6FD-28BC-4678-8639-FD1BF2E4234B}" srcId="{72B1C893-2DC5-4FBA-9ADB-7180727E01C8}" destId="{37EB7AB3-2394-4DAA-9D91-AB13F8DB8777}" srcOrd="1" destOrd="0" parTransId="{E039DEB0-6B47-4F6B-A21A-84123AB62D81}" sibTransId="{7195B527-ADF4-44B0-B7F6-85DB49133939}"/>
    <dgm:cxn modelId="{15B42FD6-0EB5-492C-86D8-1FCBDE8FC952}" srcId="{0976A528-52E8-43E5-B49E-CE7559A6B36F}" destId="{BEA3B443-330D-4CDD-AFDB-77DF1E2950BD}" srcOrd="0" destOrd="0" parTransId="{1C1A1DE9-3FA4-4EFA-8071-E9D3E2855122}" sibTransId="{26EF31E4-D016-4436-837E-B8199DC95877}"/>
    <dgm:cxn modelId="{9E188BA4-E260-48CA-83E0-837509E1F422}" type="presParOf" srcId="{B4C6EE7A-ED9F-44AC-9FD5-2E363FB87E1E}" destId="{249541B8-915C-4B25-A607-F54DDC395294}" srcOrd="0" destOrd="0" presId="urn:microsoft.com/office/officeart/2005/8/layout/vList6"/>
    <dgm:cxn modelId="{36C80015-34BB-4810-83C7-7A5D5A0F58F9}" type="presParOf" srcId="{249541B8-915C-4B25-A607-F54DDC395294}" destId="{C03801F8-FBDA-47AC-8223-29F493F02513}" srcOrd="0" destOrd="0" presId="urn:microsoft.com/office/officeart/2005/8/layout/vList6"/>
    <dgm:cxn modelId="{FB01B334-F828-4050-8750-3156796F7CDE}" type="presParOf" srcId="{249541B8-915C-4B25-A607-F54DDC395294}" destId="{FD3912D4-6D3F-4A42-8740-312D893F7AC9}" srcOrd="1" destOrd="0" presId="urn:microsoft.com/office/officeart/2005/8/layout/vList6"/>
    <dgm:cxn modelId="{228F1F9B-DEEB-434E-90D8-F14196280CB3}" type="presParOf" srcId="{B4C6EE7A-ED9F-44AC-9FD5-2E363FB87E1E}" destId="{EA5D3A2B-5657-47A6-875D-196C5CC4E254}" srcOrd="1" destOrd="0" presId="urn:microsoft.com/office/officeart/2005/8/layout/vList6"/>
    <dgm:cxn modelId="{2F57AC3B-FE6B-4A08-B277-19EFE74F1BBD}" type="presParOf" srcId="{B4C6EE7A-ED9F-44AC-9FD5-2E363FB87E1E}" destId="{5A296DC1-01B8-4A0A-A017-440E0E9943FD}" srcOrd="2" destOrd="0" presId="urn:microsoft.com/office/officeart/2005/8/layout/vList6"/>
    <dgm:cxn modelId="{E865B5E8-3951-416E-8A5E-3A34F3879EBE}" type="presParOf" srcId="{5A296DC1-01B8-4A0A-A017-440E0E9943FD}" destId="{0F65ABEE-3FE4-48A6-A68B-4439BD450EF3}" srcOrd="0" destOrd="0" presId="urn:microsoft.com/office/officeart/2005/8/layout/vList6"/>
    <dgm:cxn modelId="{F7CE2707-78D4-40DC-BBBE-6A41100387FD}" type="presParOf" srcId="{5A296DC1-01B8-4A0A-A017-440E0E9943FD}" destId="{51FCC407-547C-4444-80C9-B711205F703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73438-8FA5-4C8F-9ED1-F6D73DFC189B}">
      <dsp:nvSpPr>
        <dsp:cNvPr id="0" name=""/>
        <dsp:cNvSpPr/>
      </dsp:nvSpPr>
      <dsp:spPr>
        <a:xfrm>
          <a:off x="1685673" y="2433029"/>
          <a:ext cx="531876" cy="2026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5938" y="0"/>
              </a:lnTo>
              <a:lnTo>
                <a:pt x="265938" y="2026969"/>
              </a:lnTo>
              <a:lnTo>
                <a:pt x="531876" y="20269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899221" y="3394124"/>
        <a:ext cx="104779" cy="104779"/>
      </dsp:txXfrm>
    </dsp:sp>
    <dsp:sp modelId="{DB96E17C-B05F-4D2D-898C-A486DAB45BED}">
      <dsp:nvSpPr>
        <dsp:cNvPr id="0" name=""/>
        <dsp:cNvSpPr/>
      </dsp:nvSpPr>
      <dsp:spPr>
        <a:xfrm>
          <a:off x="1685673" y="2433029"/>
          <a:ext cx="531876" cy="1013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5938" y="0"/>
              </a:lnTo>
              <a:lnTo>
                <a:pt x="265938" y="1013484"/>
              </a:lnTo>
              <a:lnTo>
                <a:pt x="531876" y="10134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22997" y="2911157"/>
        <a:ext cx="57228" cy="57228"/>
      </dsp:txXfrm>
    </dsp:sp>
    <dsp:sp modelId="{7BD42114-7F2C-40FF-BFB4-172D04ED33C7}">
      <dsp:nvSpPr>
        <dsp:cNvPr id="0" name=""/>
        <dsp:cNvSpPr/>
      </dsp:nvSpPr>
      <dsp:spPr>
        <a:xfrm>
          <a:off x="1685673" y="2387309"/>
          <a:ext cx="5318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1876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38314" y="2419732"/>
        <a:ext cx="26593" cy="26593"/>
      </dsp:txXfrm>
    </dsp:sp>
    <dsp:sp modelId="{67396C97-B1B6-4175-8364-9FD4A060725F}">
      <dsp:nvSpPr>
        <dsp:cNvPr id="0" name=""/>
        <dsp:cNvSpPr/>
      </dsp:nvSpPr>
      <dsp:spPr>
        <a:xfrm>
          <a:off x="1685673" y="1419544"/>
          <a:ext cx="531876" cy="1013484"/>
        </a:xfrm>
        <a:custGeom>
          <a:avLst/>
          <a:gdLst/>
          <a:ahLst/>
          <a:cxnLst/>
          <a:rect l="0" t="0" r="0" b="0"/>
          <a:pathLst>
            <a:path>
              <a:moveTo>
                <a:pt x="0" y="1013484"/>
              </a:moveTo>
              <a:lnTo>
                <a:pt x="265938" y="1013484"/>
              </a:lnTo>
              <a:lnTo>
                <a:pt x="265938" y="0"/>
              </a:lnTo>
              <a:lnTo>
                <a:pt x="53187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22997" y="1897672"/>
        <a:ext cx="57228" cy="57228"/>
      </dsp:txXfrm>
    </dsp:sp>
    <dsp:sp modelId="{29C5FE29-F7BD-4241-AE0D-1DA2B0BEF972}">
      <dsp:nvSpPr>
        <dsp:cNvPr id="0" name=""/>
        <dsp:cNvSpPr/>
      </dsp:nvSpPr>
      <dsp:spPr>
        <a:xfrm>
          <a:off x="1685673" y="406059"/>
          <a:ext cx="531876" cy="2026969"/>
        </a:xfrm>
        <a:custGeom>
          <a:avLst/>
          <a:gdLst/>
          <a:ahLst/>
          <a:cxnLst/>
          <a:rect l="0" t="0" r="0" b="0"/>
          <a:pathLst>
            <a:path>
              <a:moveTo>
                <a:pt x="0" y="2026969"/>
              </a:moveTo>
              <a:lnTo>
                <a:pt x="265938" y="2026969"/>
              </a:lnTo>
              <a:lnTo>
                <a:pt x="265938" y="0"/>
              </a:lnTo>
              <a:lnTo>
                <a:pt x="53187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899221" y="1367154"/>
        <a:ext cx="104779" cy="104779"/>
      </dsp:txXfrm>
    </dsp:sp>
    <dsp:sp modelId="{3DC6B81D-A75E-4789-9048-FB188C41A641}">
      <dsp:nvSpPr>
        <dsp:cNvPr id="0" name=""/>
        <dsp:cNvSpPr/>
      </dsp:nvSpPr>
      <dsp:spPr>
        <a:xfrm rot="16200000">
          <a:off x="-853373" y="2027635"/>
          <a:ext cx="4267304" cy="810787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Реагирование на расширение санкций</a:t>
          </a:r>
          <a:endParaRPr lang="ru-RU" sz="24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-853373" y="2027635"/>
        <a:ext cx="4267304" cy="810787"/>
      </dsp:txXfrm>
    </dsp:sp>
    <dsp:sp modelId="{FCDF69F3-D38A-4C7C-8330-F62B30874721}">
      <dsp:nvSpPr>
        <dsp:cNvPr id="0" name=""/>
        <dsp:cNvSpPr/>
      </dsp:nvSpPr>
      <dsp:spPr>
        <a:xfrm>
          <a:off x="2217550" y="665"/>
          <a:ext cx="4758276" cy="810787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Меры поддержки должны учитывать региональные особенности</a:t>
          </a:r>
          <a:endParaRPr lang="ru-RU" sz="15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217550" y="665"/>
        <a:ext cx="4758276" cy="810787"/>
      </dsp:txXfrm>
    </dsp:sp>
    <dsp:sp modelId="{FAB663F1-9AB8-49ED-918F-F4D32FD49A17}">
      <dsp:nvSpPr>
        <dsp:cNvPr id="0" name=""/>
        <dsp:cNvSpPr/>
      </dsp:nvSpPr>
      <dsp:spPr>
        <a:xfrm>
          <a:off x="2217550" y="1014150"/>
          <a:ext cx="4376123" cy="810787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Меры поддержки должны быть оперативными</a:t>
          </a:r>
          <a:endParaRPr lang="ru-RU" sz="15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217550" y="1014150"/>
        <a:ext cx="4376123" cy="810787"/>
      </dsp:txXfrm>
    </dsp:sp>
    <dsp:sp modelId="{AE604E57-1167-4D8F-8F9A-0F8A4A46588B}">
      <dsp:nvSpPr>
        <dsp:cNvPr id="0" name=""/>
        <dsp:cNvSpPr/>
      </dsp:nvSpPr>
      <dsp:spPr>
        <a:xfrm>
          <a:off x="2217550" y="2027635"/>
          <a:ext cx="5601567" cy="810787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Поддержка </a:t>
          </a:r>
          <a:r>
            <a:rPr lang="ru-RU" sz="14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должнв</a:t>
          </a:r>
          <a:r>
            <a:rPr lang="ru-RU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быть направлена на развитие тех видов производств, которые выступают в качестве региональных приоритетов</a:t>
          </a:r>
          <a:endParaRPr lang="ru-RU" sz="14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217550" y="2027635"/>
        <a:ext cx="5601567" cy="810787"/>
      </dsp:txXfrm>
    </dsp:sp>
    <dsp:sp modelId="{C8C799DB-8549-463D-B1B8-454965AB6150}">
      <dsp:nvSpPr>
        <dsp:cNvPr id="0" name=""/>
        <dsp:cNvSpPr/>
      </dsp:nvSpPr>
      <dsp:spPr>
        <a:xfrm>
          <a:off x="2217550" y="3041119"/>
          <a:ext cx="5222286" cy="810787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Ответственность регионов за использование мер поддержки</a:t>
          </a:r>
          <a:r>
            <a:rPr lang="ru-RU" sz="1400" kern="1200" dirty="0" smtClean="0"/>
            <a:t> </a:t>
          </a:r>
          <a:endParaRPr lang="ru-RU" sz="1400" kern="1200" dirty="0"/>
        </a:p>
      </dsp:txBody>
      <dsp:txXfrm>
        <a:off x="2217550" y="3041119"/>
        <a:ext cx="5222286" cy="810787"/>
      </dsp:txXfrm>
    </dsp:sp>
    <dsp:sp modelId="{2531307C-955D-40CE-84B3-99387C6DF65D}">
      <dsp:nvSpPr>
        <dsp:cNvPr id="0" name=""/>
        <dsp:cNvSpPr/>
      </dsp:nvSpPr>
      <dsp:spPr>
        <a:xfrm>
          <a:off x="2217550" y="4054604"/>
          <a:ext cx="4160659" cy="810787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Разработка плана эффективности использования выделенных средств</a:t>
          </a:r>
          <a:endParaRPr lang="ru-RU" sz="14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217550" y="4054604"/>
        <a:ext cx="4160659" cy="8107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3912D4-6D3F-4A42-8740-312D893F7AC9}">
      <dsp:nvSpPr>
        <dsp:cNvPr id="0" name=""/>
        <dsp:cNvSpPr/>
      </dsp:nvSpPr>
      <dsp:spPr>
        <a:xfrm>
          <a:off x="2641600" y="537"/>
          <a:ext cx="3962400" cy="2095996"/>
        </a:xfrm>
        <a:prstGeom prst="rightArrow">
          <a:avLst>
            <a:gd name="adj1" fmla="val 75000"/>
            <a:gd name="adj2" fmla="val 50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1">
                  <a:lumMod val="95000"/>
                </a:schemeClr>
              </a:solidFill>
            </a:rPr>
            <a:t>Экспертно-аналитическое сообщество представителей власти, образовательных организаций и бизнеса</a:t>
          </a:r>
          <a:endParaRPr lang="ru-RU" sz="18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2641600" y="262537"/>
        <a:ext cx="3176402" cy="1571997"/>
      </dsp:txXfrm>
    </dsp:sp>
    <dsp:sp modelId="{C03801F8-FBDA-47AC-8223-29F493F02513}">
      <dsp:nvSpPr>
        <dsp:cNvPr id="0" name=""/>
        <dsp:cNvSpPr/>
      </dsp:nvSpPr>
      <dsp:spPr>
        <a:xfrm>
          <a:off x="0" y="537"/>
          <a:ext cx="2641600" cy="2095996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Создание Штаба ситуационного реагирования</a:t>
          </a:r>
          <a:endParaRPr lang="ru-RU" sz="2100" kern="1200" dirty="0"/>
        </a:p>
      </dsp:txBody>
      <dsp:txXfrm>
        <a:off x="102318" y="102855"/>
        <a:ext cx="2436964" cy="1891360"/>
      </dsp:txXfrm>
    </dsp:sp>
    <dsp:sp modelId="{51FCC407-547C-4444-80C9-B711205F703E}">
      <dsp:nvSpPr>
        <dsp:cNvPr id="0" name=""/>
        <dsp:cNvSpPr/>
      </dsp:nvSpPr>
      <dsp:spPr>
        <a:xfrm>
          <a:off x="2641600" y="2306133"/>
          <a:ext cx="3962400" cy="2095996"/>
        </a:xfrm>
        <a:prstGeom prst="rightArrow">
          <a:avLst>
            <a:gd name="adj1" fmla="val 75000"/>
            <a:gd name="adj2" fmla="val 50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</a:rPr>
            <a:t>Разработка и реализация дисциплин вариативной части, учитывающих современные социально-экономические реалии 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2641600" y="2568133"/>
        <a:ext cx="3176402" cy="1571997"/>
      </dsp:txXfrm>
    </dsp:sp>
    <dsp:sp modelId="{0F65ABEE-3FE4-48A6-A68B-4439BD450EF3}">
      <dsp:nvSpPr>
        <dsp:cNvPr id="0" name=""/>
        <dsp:cNvSpPr/>
      </dsp:nvSpPr>
      <dsp:spPr>
        <a:xfrm>
          <a:off x="0" y="2306133"/>
          <a:ext cx="2641600" cy="2095996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Оперативное изменение образовательных программ</a:t>
          </a:r>
          <a:endParaRPr lang="ru-RU" sz="2100" kern="1200" dirty="0"/>
        </a:p>
      </dsp:txBody>
      <dsp:txXfrm>
        <a:off x="102318" y="2408451"/>
        <a:ext cx="2436964" cy="1891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AD1885-E098-4B7A-990F-592BFF924F9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19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45306-B2CB-4645-898C-C2FCC6886318}" type="datetimeFigureOut">
              <a:rPr lang="ru-RU" smtClean="0"/>
              <a:pPr/>
              <a:t>вт 17.05.22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0C5-343F-447E-95CE-BEBA09498C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6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1858-E3CA-4C30-9D94-B3E7454F73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55F6-8B83-4D65-896D-3EEBFD7511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A39E0-91F1-4BC9-BE67-AB32F1E71E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57212" y="5349907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12750" y="4853416"/>
            <a:ext cx="916305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12750" y="3886200"/>
            <a:ext cx="916305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915401" y="6473825"/>
            <a:ext cx="822060" cy="247650"/>
          </a:xfrm>
        </p:spPr>
        <p:txBody>
          <a:bodyPr/>
          <a:lstStyle>
            <a:lvl1pPr>
              <a:defRPr/>
            </a:lvl1pPr>
          </a:lstStyle>
          <a:p>
            <a:fld id="{38292946-D7C4-417F-8DFC-4204E60CC8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5019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879850" y="76201"/>
            <a:ext cx="31369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915401" y="6473825"/>
            <a:ext cx="822060" cy="247650"/>
          </a:xfrm>
        </p:spPr>
        <p:txBody>
          <a:bodyPr/>
          <a:lstStyle>
            <a:lvl1pPr>
              <a:defRPr/>
            </a:lvl1pPr>
          </a:lstStyle>
          <a:p>
            <a:fld id="{1B5CFEAE-9C12-4F14-B496-92F86DA144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8316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57212" y="3444904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12750" y="1676400"/>
            <a:ext cx="916305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5515" y="2947087"/>
            <a:ext cx="94107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01E32-2E73-4ED6-AC15-334C40639C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9872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30200" y="1600200"/>
            <a:ext cx="45402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7053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C6CA1-43DA-45A9-A643-D8E1C60F04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7235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6019805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30200" y="5410200"/>
            <a:ext cx="932815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4898" y="666750"/>
            <a:ext cx="4648102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5032111" y="666750"/>
            <a:ext cx="464992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04898" y="1316039"/>
            <a:ext cx="4648102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5036124" y="1316039"/>
            <a:ext cx="4645914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915400" y="6477000"/>
            <a:ext cx="825500" cy="247650"/>
          </a:xfrm>
        </p:spPr>
        <p:txBody>
          <a:bodyPr/>
          <a:lstStyle>
            <a:lvl1pPr>
              <a:defRPr/>
            </a:lvl1pPr>
          </a:lstStyle>
          <a:p>
            <a:fld id="{CC4880D1-8613-46DD-9E1E-58972B7F36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5220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6995D-F292-4EC9-99B1-EE5D0CFF94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485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1C8C0-2312-4D8D-8AB2-5955A20D6D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2415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57212" y="5849122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95300" y="5486400"/>
            <a:ext cx="916305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95300" y="609600"/>
            <a:ext cx="3259006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872971" y="609600"/>
            <a:ext cx="5785379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076A2-5520-4327-AEC0-CF68718573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110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33E49-F42B-4B24-8ECA-067FDC6D3F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797300" y="616634"/>
            <a:ext cx="54483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12750" y="4993760"/>
            <a:ext cx="635635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412750" y="5533218"/>
            <a:ext cx="635635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E7A87-C5D2-403C-B989-787F379A88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753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C7A2E-A983-48CF-BBFF-9A3D44A31D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0632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29500" y="549277"/>
            <a:ext cx="1981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549277"/>
            <a:ext cx="67691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A5FA5-8104-4A82-B3F0-0D55A41A8F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2242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1858-E3CA-4C30-9D94-B3E7454F734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048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33E49-F42B-4B24-8ECA-067FDC6D3F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846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D68EA-4154-45CC-BBE3-438B7F56B3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97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1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9AF0C-A13A-461F-987E-CD43E91FF7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23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306DE-A36F-4B98-B5B7-872FDA113A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765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3BCCF-00E1-43E0-A013-7B74FDB6F76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007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F3A33-6A4A-4395-8324-C6DCD486F13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99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D68EA-4154-45CC-BBE3-438B7F56B3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1" y="273052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F35FE-C004-4173-8268-FCF9B3B392A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1940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5E57B-67AF-45F9-A9C5-5C088F397C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50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55F6-8B83-4D65-896D-3EEBFD75111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840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8027" y="609600"/>
            <a:ext cx="2105025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A39E0-91F1-4BC9-BE67-AB32F1E71E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641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1858-E3CA-4C30-9D94-B3E7454F734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7199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33E49-F42B-4B24-8ECA-067FDC6D3F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658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D68EA-4154-45CC-BBE3-438B7F56B3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783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1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9AF0C-A13A-461F-987E-CD43E91FF7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403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306DE-A36F-4B98-B5B7-872FDA113A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016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3BCCF-00E1-43E0-A013-7B74FDB6F76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4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9AF0C-A13A-461F-987E-CD43E91FF7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F3A33-6A4A-4395-8324-C6DCD486F13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880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1" y="273052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F35FE-C004-4173-8268-FCF9B3B392A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891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5E57B-67AF-45F9-A9C5-5C088F397C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922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55F6-8B83-4D65-896D-3EEBFD75111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778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8027" y="609600"/>
            <a:ext cx="2105025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A39E0-91F1-4BC9-BE67-AB32F1E71E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52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306DE-A36F-4B98-B5B7-872FDA113A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3BCCF-00E1-43E0-A013-7B74FDB6F7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F3A33-6A4A-4395-8324-C6DCD486F1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F35FE-C004-4173-8268-FCF9B3B392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5E57B-67AF-45F9-A9C5-5C088F397C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654A06-2576-4317-9918-DE566674560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1050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30200" y="1554163"/>
            <a:ext cx="94107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915400" y="6477005"/>
            <a:ext cx="8255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</a:defRPr>
            </a:lvl1pPr>
          </a:lstStyle>
          <a:p>
            <a:fld id="{193270A9-6063-489F-BA1D-7E9FF6B8194A}" type="slidenum">
              <a:rPr lang="ru-RU" altLang="ru-RU" smtClean="0"/>
              <a:pPr/>
              <a:t>‹#›</a:t>
            </a:fld>
            <a:endParaRPr lang="ru-RU" altLang="ru-RU" smtClean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30200" y="457200"/>
            <a:ext cx="94107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57212" y="1050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57212" y="1057991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69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654A06-2576-4317-9918-DE566674560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2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654A06-2576-4317-9918-DE566674560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1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7" y="775717"/>
            <a:ext cx="2540005" cy="79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flipH="1">
            <a:off x="-4" y="2842100"/>
            <a:ext cx="3079561" cy="117379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dirty="0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3235464" y="2264645"/>
            <a:ext cx="6098108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Региональное управление в современных условиях: особенности </a:t>
            </a:r>
            <a:r>
              <a:rPr lang="ru-RU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реализации образовательных программ </a:t>
            </a:r>
          </a:p>
          <a:p>
            <a:pPr algn="l">
              <a:spcBef>
                <a:spcPct val="50000"/>
              </a:spcBef>
            </a:pPr>
            <a:endParaRPr lang="ru-RU" sz="3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spcBef>
                <a:spcPts val="0"/>
              </a:spcBef>
            </a:pPr>
            <a:r>
              <a:rPr lang="ru-RU" sz="18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Шмыгалева</a:t>
            </a:r>
            <a:r>
              <a:rPr lang="ru-RU" sz="1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Полина Владимировна, </a:t>
            </a:r>
            <a:r>
              <a:rPr lang="ru-RU" sz="18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к.с.н</a:t>
            </a:r>
            <a:r>
              <a:rPr lang="ru-RU" sz="1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., доцент</a:t>
            </a: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</a:t>
            </a:r>
            <a:r>
              <a:rPr lang="ru-RU" sz="1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Ставрополь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1240386"/>
            <a:ext cx="9696994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 smtClean="0"/>
          </a:p>
          <a:p>
            <a:pPr marL="342900" indent="-342900" algn="just">
              <a:buFontTx/>
              <a:buChar char="-"/>
            </a:pPr>
            <a:r>
              <a:rPr lang="ru-RU" sz="2800" dirty="0" smtClean="0">
                <a:solidFill>
                  <a:srgbClr val="FF0000"/>
                </a:solidFill>
              </a:rPr>
              <a:t>Проведение </a:t>
            </a:r>
            <a:r>
              <a:rPr lang="ru-RU" sz="2800" dirty="0" err="1" smtClean="0">
                <a:solidFill>
                  <a:srgbClr val="FF0000"/>
                </a:solidFill>
              </a:rPr>
              <a:t>форсайт</a:t>
            </a:r>
            <a:r>
              <a:rPr lang="ru-RU" sz="2800" dirty="0">
                <a:solidFill>
                  <a:srgbClr val="FF0000"/>
                </a:solidFill>
              </a:rPr>
              <a:t>-</a:t>
            </a:r>
            <a:r>
              <a:rPr lang="ru-RU" sz="2800" dirty="0" smtClean="0">
                <a:solidFill>
                  <a:srgbClr val="FF0000"/>
                </a:solidFill>
              </a:rPr>
              <a:t>сессий при фактической реализации образовательных программ;</a:t>
            </a:r>
          </a:p>
          <a:p>
            <a:pPr marL="342900" indent="-342900" algn="just">
              <a:buFontTx/>
              <a:buChar char="-"/>
            </a:pPr>
            <a:r>
              <a:rPr lang="ru-RU" sz="2800" dirty="0">
                <a:solidFill>
                  <a:srgbClr val="FF0000"/>
                </a:solidFill>
              </a:rPr>
              <a:t>У</a:t>
            </a:r>
            <a:r>
              <a:rPr lang="ru-RU" sz="2800" dirty="0" smtClean="0">
                <a:solidFill>
                  <a:srgbClr val="FF0000"/>
                </a:solidFill>
              </a:rPr>
              <a:t>частие в </a:t>
            </a:r>
            <a:r>
              <a:rPr lang="ru-RU" sz="2800" dirty="0" err="1" smtClean="0">
                <a:solidFill>
                  <a:srgbClr val="FF0000"/>
                </a:solidFill>
              </a:rPr>
              <a:t>форсайтах</a:t>
            </a:r>
            <a:r>
              <a:rPr lang="ru-RU" sz="2800" dirty="0" smtClean="0">
                <a:solidFill>
                  <a:srgbClr val="FF0000"/>
                </a:solidFill>
              </a:rPr>
              <a:t> представителей органов власти, бизнес-структур и образовательных организаций;</a:t>
            </a:r>
          </a:p>
          <a:p>
            <a:pPr marL="342900" indent="-342900" algn="just">
              <a:buFontTx/>
              <a:buChar char="-"/>
            </a:pPr>
            <a:r>
              <a:rPr lang="ru-RU" sz="2800" dirty="0" smtClean="0">
                <a:solidFill>
                  <a:srgbClr val="FF0000"/>
                </a:solidFill>
              </a:rPr>
              <a:t>Подготовка управленцев, хорошо ориентирующихся в особенностях регионального управления;</a:t>
            </a:r>
          </a:p>
          <a:p>
            <a:pPr marL="342900" indent="-342900" algn="just">
              <a:buFontTx/>
              <a:buChar char="-"/>
            </a:pPr>
            <a:r>
              <a:rPr lang="ru-RU" sz="2800" dirty="0" smtClean="0">
                <a:solidFill>
                  <a:srgbClr val="FF0000"/>
                </a:solidFill>
              </a:rPr>
              <a:t>Формирование сильного кадрового резерва в субъектах РФ;</a:t>
            </a:r>
          </a:p>
          <a:p>
            <a:pPr marL="342900" indent="-342900" algn="just">
              <a:buFontTx/>
              <a:buChar char="-"/>
            </a:pPr>
            <a:r>
              <a:rPr lang="ru-RU" sz="2800" dirty="0" smtClean="0">
                <a:solidFill>
                  <a:srgbClr val="FF0000"/>
                </a:solidFill>
              </a:rPr>
              <a:t>Реализация учебных дисциплин специалистами практиками в сфере государственного и муниципального управления</a:t>
            </a:r>
            <a:endParaRPr lang="ru-RU" sz="2800" dirty="0" smtClean="0">
              <a:solidFill>
                <a:srgbClr val="FF0000"/>
              </a:solidFill>
            </a:endParaRPr>
          </a:p>
          <a:p>
            <a:pPr algn="just"/>
            <a:endParaRPr lang="ru-RU" sz="2800" dirty="0">
              <a:solidFill>
                <a:srgbClr val="FF0000"/>
              </a:solidFill>
            </a:endParaRPr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19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1196562"/>
            <a:ext cx="6187439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2764574"/>
            <a:ext cx="5257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Выпускники направления подготовки «Государственное и муниципальное управление» будут обладать профессиональными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компетенциями  в сфере управления, умениями оперативно реагировать на изменения социально-экономического развития, </a:t>
            </a:r>
            <a:r>
              <a:rPr lang="ru-RU" sz="2000" dirty="0" smtClean="0">
                <a:solidFill>
                  <a:srgbClr val="FF0000"/>
                </a:solidFill>
              </a:rPr>
              <a:t>.практическими навыками эффективного управления в условиях </a:t>
            </a:r>
            <a:r>
              <a:rPr lang="ru-RU" sz="2000" dirty="0" err="1" smtClean="0">
                <a:solidFill>
                  <a:srgbClr val="FF0000"/>
                </a:solidFill>
              </a:rPr>
              <a:t>санкционного</a:t>
            </a:r>
            <a:r>
              <a:rPr lang="ru-RU" sz="2000" dirty="0" smtClean="0">
                <a:solidFill>
                  <a:srgbClr val="FF0000"/>
                </a:solidFill>
              </a:rPr>
              <a:t> давления и необходимости реализации программ </a:t>
            </a:r>
            <a:r>
              <a:rPr lang="ru-RU" sz="2000" dirty="0" err="1" smtClean="0">
                <a:solidFill>
                  <a:srgbClr val="FF0000"/>
                </a:solidFill>
              </a:rPr>
              <a:t>импортозамещения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6627" name="Picture 3" descr="https://www.dumask.ru/media/k2/items/cache/d2860980f98cb6207b10f68607278aeb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8141" y="2164976"/>
            <a:ext cx="4607859" cy="4693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965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27" y="2988747"/>
            <a:ext cx="2827683" cy="88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678878" y="0"/>
            <a:ext cx="5227121" cy="6858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/>
          </a:p>
        </p:txBody>
      </p:sp>
      <p:sp>
        <p:nvSpPr>
          <p:cNvPr id="35844" name="Text Box 2052"/>
          <p:cNvSpPr txBox="1">
            <a:spLocks noChangeArrowheads="1"/>
          </p:cNvSpPr>
          <p:nvPr/>
        </p:nvSpPr>
        <p:spPr bwMode="auto">
          <a:xfrm>
            <a:off x="4678878" y="3165800"/>
            <a:ext cx="52271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 descr="2016-10-20_13-50-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12" y="240289"/>
            <a:ext cx="8101322" cy="626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56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2050" name="Picture 2" descr="2016-10-20_13-51-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93" y="324631"/>
            <a:ext cx="8497106" cy="607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3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698500"/>
            <a:ext cx="8620053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56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4098" name="Picture 2" descr="http://stavinvest.ru/uploads/content/image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17" y="115887"/>
            <a:ext cx="9107895" cy="653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84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512500" y="1306513"/>
            <a:ext cx="934706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Прямоугольник 9"/>
          <p:cNvSpPr>
            <a:spLocks noChangeArrowheads="1"/>
          </p:cNvSpPr>
          <p:nvPr/>
        </p:nvSpPr>
        <p:spPr bwMode="auto">
          <a:xfrm>
            <a:off x="4" y="463550"/>
            <a:ext cx="631164" cy="842963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defTabSz="1042988" eaLnBrk="0" hangingPunct="0"/>
            <a:endParaRPr lang="ru-RU" altLang="ru-RU" sz="2100" smtClean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82" y="431800"/>
            <a:ext cx="126232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Прямоугольник 1"/>
          <p:cNvSpPr>
            <a:spLocks noChangeArrowheads="1"/>
          </p:cNvSpPr>
          <p:nvPr/>
        </p:nvSpPr>
        <p:spPr bwMode="auto">
          <a:xfrm>
            <a:off x="2457587" y="150813"/>
            <a:ext cx="706662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4D4D4D"/>
                </a:solidFill>
                <a:latin typeface="Arial"/>
              </a:rPr>
              <a:t>Поддержка </a:t>
            </a:r>
            <a:r>
              <a:rPr lang="ru-RU" sz="2800" b="1" dirty="0" smtClean="0">
                <a:solidFill>
                  <a:srgbClr val="4D4D4D"/>
                </a:solidFill>
                <a:latin typeface="Arial"/>
              </a:rPr>
              <a:t>бизнеса </a:t>
            </a:r>
            <a:r>
              <a:rPr lang="ru-RU" sz="2800" b="1" dirty="0">
                <a:solidFill>
                  <a:srgbClr val="4D4D4D"/>
                </a:solidFill>
                <a:latin typeface="Arial"/>
              </a:rPr>
              <a:t>в условиях санкций</a:t>
            </a:r>
          </a:p>
        </p:txBody>
      </p:sp>
      <p:sp>
        <p:nvSpPr>
          <p:cNvPr id="4" name="Овал 3"/>
          <p:cNvSpPr/>
          <p:nvPr/>
        </p:nvSpPr>
        <p:spPr>
          <a:xfrm>
            <a:off x="4763069" y="2552131"/>
            <a:ext cx="4761141" cy="28817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0" hangingPunct="0"/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Финансовая поддержка субъектов </a:t>
            </a: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МСП: </a:t>
            </a:r>
          </a:p>
          <a:p>
            <a:pPr marL="285750" indent="-285750" algn="l" eaLnBrk="0" hangingPunct="0"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антикризисная программа ( возможность получения кредитов на льготных условиях</a:t>
            </a:r>
          </a:p>
          <a:p>
            <a:pPr marL="285750" indent="-285750" algn="l" eaLnBrk="0" hangingPunct="0"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Инвестиционная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программа</a:t>
            </a:r>
          </a:p>
          <a:p>
            <a:pPr marL="285750" indent="-285750" algn="l" eaLnBrk="0" hangingPunct="0"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Программа оборотного 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кредитования</a:t>
            </a:r>
          </a:p>
        </p:txBody>
      </p:sp>
      <p:sp>
        <p:nvSpPr>
          <p:cNvPr id="6" name="Овал 5"/>
          <p:cNvSpPr/>
          <p:nvPr/>
        </p:nvSpPr>
        <p:spPr>
          <a:xfrm>
            <a:off x="315586" y="1479815"/>
            <a:ext cx="4250569" cy="26749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0" hangingPunct="0"/>
            <a:endParaRPr lang="ru-RU" sz="14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l" eaLnBrk="0" hangingPunct="0"/>
            <a:r>
              <a:rPr lang="ru-RU" sz="1400" dirty="0" err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Неденежная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аоддержка</a:t>
            </a:r>
            <a:endParaRPr lang="ru-RU" sz="1400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algn="l" eaLnBrk="0" hangingPunct="0"/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- мораторий 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на проведение в 2022 году плановых проверок бизнеса, </a:t>
            </a: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возможность изменения существенных 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условий контрактов, заключенных до 1 января 2023 года</a:t>
            </a:r>
            <a:endParaRPr lang="ru-RU" sz="1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rgbClr val="000000"/>
                </a:solidFill>
              </a:rPr>
              <a:pPr/>
              <a:t>7</a:t>
            </a:fld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99622185"/>
              </p:ext>
            </p:extLst>
          </p:nvPr>
        </p:nvGraphicFramePr>
        <p:xfrm>
          <a:off x="613769" y="641446"/>
          <a:ext cx="8694003" cy="4866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18" y="431800"/>
            <a:ext cx="126232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15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rgbClr val="000000"/>
                </a:solidFill>
              </a:rPr>
              <a:pPr/>
              <a:t>8</a:t>
            </a:fld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54560081"/>
              </p:ext>
            </p:extLst>
          </p:nvPr>
        </p:nvGraphicFramePr>
        <p:xfrm>
          <a:off x="1651000" y="1227666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76250" y="308044"/>
            <a:ext cx="5916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Реализация образовательных программ по направлению подготовки 38.03.4</a:t>
            </a:r>
            <a:endParaRPr lang="ru-RU" sz="18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67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0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1240386"/>
            <a:ext cx="969699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Примеры дисциплин, реализуемых в вариативной части образовательных программ</a:t>
            </a:r>
          </a:p>
          <a:p>
            <a:pPr algn="just"/>
            <a:endParaRPr lang="ru-RU" dirty="0" smtClean="0"/>
          </a:p>
          <a:p>
            <a:pPr algn="l"/>
            <a:r>
              <a:rPr lang="ru-RU" sz="3600" dirty="0" smtClean="0"/>
              <a:t>-Ситуационное государственное управление;</a:t>
            </a:r>
          </a:p>
          <a:p>
            <a:pPr algn="l"/>
            <a:r>
              <a:rPr lang="ru-RU" sz="3600" dirty="0" smtClean="0"/>
              <a:t>- Точки роста региональной экономики</a:t>
            </a:r>
          </a:p>
          <a:p>
            <a:pPr algn="just"/>
            <a:endParaRPr lang="ru-RU" sz="3600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65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5442</TotalTime>
  <Words>269</Words>
  <Application>Microsoft Office PowerPoint</Application>
  <PresentationFormat>Лист A4 (210x297 мм)</PresentationFormat>
  <Paragraphs>55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Оформление по умолчанию</vt:lpstr>
      <vt:lpstr>Трек</vt:lpstr>
      <vt:lpstr>1_Оформление по умолчанию</vt:lpstr>
      <vt:lpstr>2_Оформление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Торичко Роман Анатольевич</dc:creator>
  <cp:lastModifiedBy>Полина</cp:lastModifiedBy>
  <cp:revision>222</cp:revision>
  <dcterms:created xsi:type="dcterms:W3CDTF">2003-02-28T13:27:04Z</dcterms:created>
  <dcterms:modified xsi:type="dcterms:W3CDTF">2022-05-17T22:35:36Z</dcterms:modified>
</cp:coreProperties>
</file>